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228896-BDA9-4B17-AA89-C811471C48C7}" v="1" dt="2025-06-12T11:29:32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VP" userId="fb2c7807-3ffe-4b9d-b89a-e44dc8e5cb82" providerId="ADAL" clId="{F6228896-BDA9-4B17-AA89-C811471C48C7}"/>
    <pc:docChg chg="custSel modSld">
      <pc:chgData name="ASVP" userId="fb2c7807-3ffe-4b9d-b89a-e44dc8e5cb82" providerId="ADAL" clId="{F6228896-BDA9-4B17-AA89-C811471C48C7}" dt="2025-06-12T13:39:01.526" v="61" actId="208"/>
      <pc:docMkLst>
        <pc:docMk/>
      </pc:docMkLst>
      <pc:sldChg chg="addSp delSp modSp mod">
        <pc:chgData name="ASVP" userId="fb2c7807-3ffe-4b9d-b89a-e44dc8e5cb82" providerId="ADAL" clId="{F6228896-BDA9-4B17-AA89-C811471C48C7}" dt="2025-06-12T13:39:01.526" v="61" actId="208"/>
        <pc:sldMkLst>
          <pc:docMk/>
          <pc:sldMk cId="2806626908" sldId="256"/>
        </pc:sldMkLst>
        <pc:spChg chg="mod">
          <ac:chgData name="ASVP" userId="fb2c7807-3ffe-4b9d-b89a-e44dc8e5cb82" providerId="ADAL" clId="{F6228896-BDA9-4B17-AA89-C811471C48C7}" dt="2025-06-12T11:37:15.117" v="39" actId="208"/>
          <ac:spMkLst>
            <pc:docMk/>
            <pc:sldMk cId="2806626908" sldId="256"/>
            <ac:spMk id="8" creationId="{5C4614AA-2F48-DADE-A1AE-06541F9A3458}"/>
          </ac:spMkLst>
        </pc:spChg>
        <pc:spChg chg="add mod">
          <ac:chgData name="ASVP" userId="fb2c7807-3ffe-4b9d-b89a-e44dc8e5cb82" providerId="ADAL" clId="{F6228896-BDA9-4B17-AA89-C811471C48C7}" dt="2025-06-12T11:29:54.014" v="18" actId="255"/>
          <ac:spMkLst>
            <pc:docMk/>
            <pc:sldMk cId="2806626908" sldId="256"/>
            <ac:spMk id="15" creationId="{933B9254-28F8-B8CD-C6FB-6662D3B83ECF}"/>
          </ac:spMkLst>
        </pc:spChg>
        <pc:spChg chg="add del mod">
          <ac:chgData name="ASVP" userId="fb2c7807-3ffe-4b9d-b89a-e44dc8e5cb82" providerId="ADAL" clId="{F6228896-BDA9-4B17-AA89-C811471C48C7}" dt="2025-06-12T11:31:34.940" v="24" actId="478"/>
          <ac:spMkLst>
            <pc:docMk/>
            <pc:sldMk cId="2806626908" sldId="256"/>
            <ac:spMk id="18" creationId="{A9BCE6A7-E840-9E2D-F096-B45D8EC0FA3E}"/>
          </ac:spMkLst>
        </pc:spChg>
        <pc:spChg chg="add del mod">
          <ac:chgData name="ASVP" userId="fb2c7807-3ffe-4b9d-b89a-e44dc8e5cb82" providerId="ADAL" clId="{F6228896-BDA9-4B17-AA89-C811471C48C7}" dt="2025-06-12T11:32:39.482" v="32" actId="478"/>
          <ac:spMkLst>
            <pc:docMk/>
            <pc:sldMk cId="2806626908" sldId="256"/>
            <ac:spMk id="19" creationId="{AEACF063-DEB3-1411-C9CF-4B1A7C0C3CF6}"/>
          </ac:spMkLst>
        </pc:spChg>
        <pc:spChg chg="add del">
          <ac:chgData name="ASVP" userId="fb2c7807-3ffe-4b9d-b89a-e44dc8e5cb82" providerId="ADAL" clId="{F6228896-BDA9-4B17-AA89-C811471C48C7}" dt="2025-06-12T11:36:00.159" v="34" actId="478"/>
          <ac:spMkLst>
            <pc:docMk/>
            <pc:sldMk cId="2806626908" sldId="256"/>
            <ac:spMk id="20" creationId="{F213D90D-6FE0-E547-EB76-60B89BD97E42}"/>
          </ac:spMkLst>
        </pc:spChg>
        <pc:picChg chg="mod">
          <ac:chgData name="ASVP" userId="fb2c7807-3ffe-4b9d-b89a-e44dc8e5cb82" providerId="ADAL" clId="{F6228896-BDA9-4B17-AA89-C811471C48C7}" dt="2025-06-12T13:38:48.856" v="58" actId="1076"/>
          <ac:picMkLst>
            <pc:docMk/>
            <pc:sldMk cId="2806626908" sldId="256"/>
            <ac:picMk id="7" creationId="{B1046FC8-47C5-FBE2-6EB7-837B1DA8BB15}"/>
          </ac:picMkLst>
        </pc:picChg>
        <pc:cxnChg chg="add mod">
          <ac:chgData name="ASVP" userId="fb2c7807-3ffe-4b9d-b89a-e44dc8e5cb82" providerId="ADAL" clId="{F6228896-BDA9-4B17-AA89-C811471C48C7}" dt="2025-06-12T13:37:12.581" v="43" actId="14100"/>
          <ac:cxnSpMkLst>
            <pc:docMk/>
            <pc:sldMk cId="2806626908" sldId="256"/>
            <ac:cxnSpMk id="3" creationId="{027A694A-964A-ED22-E27E-450B24FBCB58}"/>
          </ac:cxnSpMkLst>
        </pc:cxnChg>
        <pc:cxnChg chg="add del">
          <ac:chgData name="ASVP" userId="fb2c7807-3ffe-4b9d-b89a-e44dc8e5cb82" providerId="ADAL" clId="{F6228896-BDA9-4B17-AA89-C811471C48C7}" dt="2025-06-12T13:37:26.468" v="45" actId="478"/>
          <ac:cxnSpMkLst>
            <pc:docMk/>
            <pc:sldMk cId="2806626908" sldId="256"/>
            <ac:cxnSpMk id="9" creationId="{FC5BA868-5CAC-B695-E215-3C7F604395F3}"/>
          </ac:cxnSpMkLst>
        </pc:cxnChg>
        <pc:cxnChg chg="add mod">
          <ac:chgData name="ASVP" userId="fb2c7807-3ffe-4b9d-b89a-e44dc8e5cb82" providerId="ADAL" clId="{F6228896-BDA9-4B17-AA89-C811471C48C7}" dt="2025-06-12T13:37:57.963" v="50" actId="208"/>
          <ac:cxnSpMkLst>
            <pc:docMk/>
            <pc:sldMk cId="2806626908" sldId="256"/>
            <ac:cxnSpMk id="13" creationId="{835634B9-6A76-4B68-BC7F-0CEA2B436199}"/>
          </ac:cxnSpMkLst>
        </pc:cxnChg>
        <pc:cxnChg chg="mod">
          <ac:chgData name="ASVP" userId="fb2c7807-3ffe-4b9d-b89a-e44dc8e5cb82" providerId="ADAL" clId="{F6228896-BDA9-4B17-AA89-C811471C48C7}" dt="2025-06-12T11:29:58.772" v="19" actId="1076"/>
          <ac:cxnSpMkLst>
            <pc:docMk/>
            <pc:sldMk cId="2806626908" sldId="256"/>
            <ac:cxnSpMk id="14" creationId="{1C05488B-047C-5EFE-1155-1C65AE529F9E}"/>
          </ac:cxnSpMkLst>
        </pc:cxnChg>
        <pc:cxnChg chg="add mod">
          <ac:chgData name="ASVP" userId="fb2c7807-3ffe-4b9d-b89a-e44dc8e5cb82" providerId="ADAL" clId="{F6228896-BDA9-4B17-AA89-C811471C48C7}" dt="2025-06-12T13:38:18.631" v="54" actId="208"/>
          <ac:cxnSpMkLst>
            <pc:docMk/>
            <pc:sldMk cId="2806626908" sldId="256"/>
            <ac:cxnSpMk id="17" creationId="{78FCE415-BB21-D90A-1751-F12407441933}"/>
          </ac:cxnSpMkLst>
        </pc:cxnChg>
        <pc:cxnChg chg="add del">
          <ac:chgData name="ASVP" userId="fb2c7807-3ffe-4b9d-b89a-e44dc8e5cb82" providerId="ADAL" clId="{F6228896-BDA9-4B17-AA89-C811471C48C7}" dt="2025-06-12T11:30:58.312" v="21" actId="478"/>
          <ac:cxnSpMkLst>
            <pc:docMk/>
            <pc:sldMk cId="2806626908" sldId="256"/>
            <ac:cxnSpMk id="17" creationId="{9F96291D-0C57-206F-40C0-77386439A24D}"/>
          </ac:cxnSpMkLst>
        </pc:cxnChg>
        <pc:cxnChg chg="add mod">
          <ac:chgData name="ASVP" userId="fb2c7807-3ffe-4b9d-b89a-e44dc8e5cb82" providerId="ADAL" clId="{F6228896-BDA9-4B17-AA89-C811471C48C7}" dt="2025-06-12T13:38:39.635" v="57" actId="208"/>
          <ac:cxnSpMkLst>
            <pc:docMk/>
            <pc:sldMk cId="2806626908" sldId="256"/>
            <ac:cxnSpMk id="19" creationId="{2894CC0B-7430-4894-EAF6-FAE74F590B7F}"/>
          </ac:cxnSpMkLst>
        </pc:cxnChg>
        <pc:cxnChg chg="add mod">
          <ac:chgData name="ASVP" userId="fb2c7807-3ffe-4b9d-b89a-e44dc8e5cb82" providerId="ADAL" clId="{F6228896-BDA9-4B17-AA89-C811471C48C7}" dt="2025-06-12T13:39:01.526" v="61" actId="208"/>
          <ac:cxnSpMkLst>
            <pc:docMk/>
            <pc:sldMk cId="2806626908" sldId="256"/>
            <ac:cxnSpMk id="21" creationId="{FA3D56A8-0C84-8536-CE59-63B71526725E}"/>
          </ac:cxnSpMkLst>
        </pc:cxnChg>
        <pc:cxnChg chg="add del">
          <ac:chgData name="ASVP" userId="fb2c7807-3ffe-4b9d-b89a-e44dc8e5cb82" providerId="ADAL" clId="{F6228896-BDA9-4B17-AA89-C811471C48C7}" dt="2025-06-12T11:36:08.029" v="36" actId="478"/>
          <ac:cxnSpMkLst>
            <pc:docMk/>
            <pc:sldMk cId="2806626908" sldId="256"/>
            <ac:cxnSpMk id="22" creationId="{8EF5E127-B26E-B020-B77A-68B1984F5937}"/>
          </ac:cxnSpMkLst>
        </pc:cxnChg>
        <pc:cxnChg chg="add del">
          <ac:chgData name="ASVP" userId="fb2c7807-3ffe-4b9d-b89a-e44dc8e5cb82" providerId="ADAL" clId="{F6228896-BDA9-4B17-AA89-C811471C48C7}" dt="2025-06-12T11:36:34.987" v="38" actId="478"/>
          <ac:cxnSpMkLst>
            <pc:docMk/>
            <pc:sldMk cId="2806626908" sldId="256"/>
            <ac:cxnSpMk id="24" creationId="{E8BB276D-D4DA-3F28-7EEE-CE8E3C58754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8B73D-EB1A-3DAB-1A25-E6EC02A69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3C2DA5-8A5B-051F-79D0-C12A633CC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9E43B7-D316-6C5A-B74A-E098B3CA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6399-F2D0-4219-88EE-736B78499C9F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8FBE71-5712-DC1B-DACC-1E2E82CF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160869-181E-4CFC-20CE-2ABF9797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CF9-F7DB-4CF2-8FD8-E019A14E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2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B032D-9D65-8EAE-7496-84DF180F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E5671E-D1DC-F613-4261-37216B7EE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E2F0E4-45B2-1DF9-167A-30E4E407B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6399-F2D0-4219-88EE-736B78499C9F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D3148F-E4A7-B45E-127F-77511F72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1EC2B9-3713-5EB9-8B5E-33E9DA2A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CF9-F7DB-4CF2-8FD8-E019A14E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05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9912169-8782-011B-4041-D4AFC5AA0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1F24D9-00AC-654D-5EA3-911F9DEC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801B90-9463-779A-592A-DA53A9E6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6399-F2D0-4219-88EE-736B78499C9F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99C7A3-07AB-AA1F-4403-0F428B6F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A4F31C-998C-A0E8-F97A-E18F91F7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CF9-F7DB-4CF2-8FD8-E019A14E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0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EFAEA-E77D-54C3-5D67-1776224C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2A09C6-234F-54D8-A02E-C709B4AB5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FAF536-99D8-62D2-C567-4B41BF9B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6399-F2D0-4219-88EE-736B78499C9F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132BCA-9457-D244-F9F8-82EE8455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31DA4D-817C-920A-6ED0-E5708F2D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CF9-F7DB-4CF2-8FD8-E019A14E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10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987B6-3F23-ECB1-C6A2-F774ED21F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ACB25E-A0AB-C7B3-11B3-9CDD917BF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C1E38D-17A0-909A-A46B-A62C0C7A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6399-F2D0-4219-88EE-736B78499C9F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9C646B-85E1-AA15-A939-DED9323C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91E94E-D0B4-7643-DA38-38F6ECB5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CF9-F7DB-4CF2-8FD8-E019A14E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63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071A4-BEA3-511A-9E57-17008CED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83A189-24B2-8D18-8E82-71A74638F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B52DF9-AAF1-6072-B9DA-45D4EAD5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C85BE7-83D4-117D-8123-95AA20EDA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6399-F2D0-4219-88EE-736B78499C9F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F172D1-6E2F-A74C-96D5-4E8C9995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1CACE1-997F-F731-D685-ADE5CECF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CF9-F7DB-4CF2-8FD8-E019A14E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66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DC7A4-AE4B-9395-F74D-B80DF7D7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DFE443-EDE9-B856-AF36-117AC6B11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6291E0-1264-32F9-EB4A-3BEBBD297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575E5C-C08F-0FFF-A105-134299EEC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6E2A93-C206-2A29-BD1A-9152020B6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B6C86A8-DC65-2FD5-E5F5-47CE48CA1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6399-F2D0-4219-88EE-736B78499C9F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A6A101-592A-2C53-EAB3-415F9F5D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9A6BCCF-5393-0726-1D56-3BD851F8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CF9-F7DB-4CF2-8FD8-E019A14E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80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C2189-9818-A1FB-D395-EF17271C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DE0180-52EA-16F5-90E7-8584ED0F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6399-F2D0-4219-88EE-736B78499C9F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C4D12D-15D7-25E1-C620-0E549AFE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FD95EA-527D-FFEB-26D2-52DA40E9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CF9-F7DB-4CF2-8FD8-E019A14E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74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CB9EA8-9A0D-108F-68C8-8B7FE5AE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6399-F2D0-4219-88EE-736B78499C9F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1A66B4-57CB-500E-EFD5-513218E0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6120DD-6108-3A67-E4FF-ADE528F8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CF9-F7DB-4CF2-8FD8-E019A14E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43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0C76B-726F-E052-18CB-8CE4692E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EC1B3D-736A-2F60-2A89-98C6C2DB1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E5B484-6E4D-A26F-FBC2-509A80522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55ED82-E888-F708-F446-7B23C7D8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6399-F2D0-4219-88EE-736B78499C9F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E346C2-A91D-BD2A-B8C5-3A541319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0CE86D-A346-02E2-E9E7-A368BF30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CF9-F7DB-4CF2-8FD8-E019A14E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73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34CDE-6853-7075-45FF-3186A605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28772B-E576-2BF7-79E3-0E896B43D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15C554-D3F7-1357-9224-1C934977F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848C17-53F0-4721-4388-F80F2FFF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6399-F2D0-4219-88EE-736B78499C9F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22FB75-5E32-522D-8CF0-B9330B14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41B1F2-BAC0-06D1-D6A9-C819A183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CF9-F7DB-4CF2-8FD8-E019A14E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71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929249-2E23-BE83-60F4-1319823F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57FD76-188D-492F-BEAD-8492BBC22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09BA7-57A2-65ED-50DD-8CAA8049C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C26399-F2D0-4219-88EE-736B78499C9F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6035B9-4461-B294-D715-08DED984B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B6EBFC-87D7-3E4B-411E-4F9ADDBCE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C2CF9-F7DB-4CF2-8FD8-E019A14E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54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A33C515-A7D0-8F09-EAC6-71857AF03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2599872"/>
            <a:ext cx="9144793" cy="16582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046FC8-47C5-FBE2-6EB7-837B1DA8B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50" y="975992"/>
            <a:ext cx="9388118" cy="570092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C4614AA-2F48-DADE-A1AE-06541F9A3458}"/>
              </a:ext>
            </a:extLst>
          </p:cNvPr>
          <p:cNvSpPr txBox="1"/>
          <p:nvPr/>
        </p:nvSpPr>
        <p:spPr>
          <a:xfrm>
            <a:off x="572756" y="190919"/>
            <a:ext cx="1071154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Fermeture de route pour l’inauguration de la « Passerelle »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B512F18-EE45-A20F-5021-8FD2F20C1CB5}"/>
              </a:ext>
            </a:extLst>
          </p:cNvPr>
          <p:cNvCxnSpPr/>
          <p:nvPr/>
        </p:nvCxnSpPr>
        <p:spPr>
          <a:xfrm flipH="1">
            <a:off x="7806813" y="3559277"/>
            <a:ext cx="432619" cy="11602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CA50B45-F71D-7B20-9C45-F1E081508FDD}"/>
              </a:ext>
            </a:extLst>
          </p:cNvPr>
          <p:cNvCxnSpPr/>
          <p:nvPr/>
        </p:nvCxnSpPr>
        <p:spPr>
          <a:xfrm>
            <a:off x="3864077" y="3313471"/>
            <a:ext cx="757084" cy="6980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C05488B-047C-5EFE-1155-1C65AE529F9E}"/>
              </a:ext>
            </a:extLst>
          </p:cNvPr>
          <p:cNvCxnSpPr/>
          <p:nvPr/>
        </p:nvCxnSpPr>
        <p:spPr>
          <a:xfrm>
            <a:off x="10235381" y="1170038"/>
            <a:ext cx="5309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933B9254-28F8-B8CD-C6FB-6662D3B83ECF}"/>
              </a:ext>
            </a:extLst>
          </p:cNvPr>
          <p:cNvSpPr txBox="1"/>
          <p:nvPr/>
        </p:nvSpPr>
        <p:spPr>
          <a:xfrm>
            <a:off x="10953135" y="925966"/>
            <a:ext cx="110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Barrières </a:t>
            </a:r>
          </a:p>
          <a:p>
            <a:r>
              <a:rPr lang="fr-FR" sz="1100" dirty="0"/>
              <a:t>Vauban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027A694A-964A-ED22-E27E-450B24FBCB58}"/>
              </a:ext>
            </a:extLst>
          </p:cNvPr>
          <p:cNvCxnSpPr>
            <a:cxnSpLocks/>
          </p:cNvCxnSpPr>
          <p:nvPr/>
        </p:nvCxnSpPr>
        <p:spPr>
          <a:xfrm>
            <a:off x="2143432" y="2782529"/>
            <a:ext cx="973394" cy="5309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35634B9-6A76-4B68-BC7F-0CEA2B436199}"/>
              </a:ext>
            </a:extLst>
          </p:cNvPr>
          <p:cNvCxnSpPr/>
          <p:nvPr/>
        </p:nvCxnSpPr>
        <p:spPr>
          <a:xfrm>
            <a:off x="3864077" y="3913239"/>
            <a:ext cx="1012723" cy="5997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8FCE415-BB21-D90A-1751-F12407441933}"/>
              </a:ext>
            </a:extLst>
          </p:cNvPr>
          <p:cNvCxnSpPr/>
          <p:nvPr/>
        </p:nvCxnSpPr>
        <p:spPr>
          <a:xfrm>
            <a:off x="6420465" y="5260258"/>
            <a:ext cx="953729" cy="4916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894CC0B-7430-4894-EAF6-FAE74F590B7F}"/>
              </a:ext>
            </a:extLst>
          </p:cNvPr>
          <p:cNvCxnSpPr/>
          <p:nvPr/>
        </p:nvCxnSpPr>
        <p:spPr>
          <a:xfrm flipH="1">
            <a:off x="8632723" y="3136490"/>
            <a:ext cx="403122" cy="10028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A3D56A8-0C84-8536-CE59-63B71526725E}"/>
              </a:ext>
            </a:extLst>
          </p:cNvPr>
          <p:cNvCxnSpPr/>
          <p:nvPr/>
        </p:nvCxnSpPr>
        <p:spPr>
          <a:xfrm>
            <a:off x="8834284" y="4513006"/>
            <a:ext cx="526026" cy="3834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6269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b15aa4-3e31-4fa4-a046-d30eca06fb1f" xsi:nil="true"/>
    <lcf76f155ced4ddcb4097134ff3c332f xmlns="363456d2-0366-43ce-a418-f2b5edf3673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DE82A08EE5764B8B002950E908F47C" ma:contentTypeVersion="12" ma:contentTypeDescription="Crée un document." ma:contentTypeScope="" ma:versionID="8fd16267083d93c1703375ee1fb38b1c">
  <xsd:schema xmlns:xsd="http://www.w3.org/2001/XMLSchema" xmlns:xs="http://www.w3.org/2001/XMLSchema" xmlns:p="http://schemas.microsoft.com/office/2006/metadata/properties" xmlns:ns2="363456d2-0366-43ce-a418-f2b5edf36733" xmlns:ns3="a7b15aa4-3e31-4fa4-a046-d30eca06fb1f" targetNamespace="http://schemas.microsoft.com/office/2006/metadata/properties" ma:root="true" ma:fieldsID="f490a311c2f3554336bda05bfdd1d922" ns2:_="" ns3:_="">
    <xsd:import namespace="363456d2-0366-43ce-a418-f2b5edf36733"/>
    <xsd:import namespace="a7b15aa4-3e31-4fa4-a046-d30eca06fb1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456d2-0366-43ce-a418-f2b5edf3673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6e17a468-b012-4bc1-bb8c-03c50437e7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15aa4-3e31-4fa4-a046-d30eca06fb1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57bdda1-4729-48fe-9546-89d4212d4b8b}" ma:internalName="TaxCatchAll" ma:showField="CatchAllData" ma:web="a7b15aa4-3e31-4fa4-a046-d30eca06fb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5D63D0-D211-4559-9C69-4020C4F8E24E}">
  <ds:schemaRefs>
    <ds:schemaRef ds:uri="http://schemas.microsoft.com/office/2006/metadata/properties"/>
    <ds:schemaRef ds:uri="http://schemas.microsoft.com/office/infopath/2007/PartnerControls"/>
    <ds:schemaRef ds:uri="a7b15aa4-3e31-4fa4-a046-d30eca06fb1f"/>
    <ds:schemaRef ds:uri="363456d2-0366-43ce-a418-f2b5edf36733"/>
  </ds:schemaRefs>
</ds:datastoreItem>
</file>

<file path=customXml/itemProps2.xml><?xml version="1.0" encoding="utf-8"?>
<ds:datastoreItem xmlns:ds="http://schemas.openxmlformats.org/officeDocument/2006/customXml" ds:itemID="{933FF869-FCD3-4987-9DD5-F29F5D9931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30C49D-7431-4981-8314-0F5E8999DB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3456d2-0366-43ce-a418-f2b5edf36733"/>
    <ds:schemaRef ds:uri="a7b15aa4-3e31-4fa4-a046-d30eca06fb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</Words>
  <Application>Microsoft Office PowerPoint</Application>
  <PresentationFormat>Grand écran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ASVP</dc:creator>
  <cp:lastModifiedBy>ASVP</cp:lastModifiedBy>
  <cp:revision>1</cp:revision>
  <dcterms:created xsi:type="dcterms:W3CDTF">2025-06-12T11:24:17Z</dcterms:created>
  <dcterms:modified xsi:type="dcterms:W3CDTF">2025-06-12T13:39:06Z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0x0101007BDE82A08EE5764B8B002950E908F47C</vt:lpwstr>
  </property>
  <property fmtid="{D5CDD505-2E9C-101B-9397-08002B2CF9AE}" pid="3" name="MediaServiceImageTags">
    <vt:lpwstr/>
  </property>
</Properties>
</file>