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98C15-3030-4367-AAF4-C79EC9D290D3}" v="2" dt="2025-06-12T13:52:32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VP" userId="fb2c7807-3ffe-4b9d-b89a-e44dc8e5cb82" providerId="ADAL" clId="{97598C15-3030-4367-AAF4-C79EC9D290D3}"/>
    <pc:docChg chg="undo custSel modSld">
      <pc:chgData name="ASVP" userId="fb2c7807-3ffe-4b9d-b89a-e44dc8e5cb82" providerId="ADAL" clId="{97598C15-3030-4367-AAF4-C79EC9D290D3}" dt="2025-06-12T14:24:40.479" v="281" actId="20577"/>
      <pc:docMkLst>
        <pc:docMk/>
      </pc:docMkLst>
      <pc:sldChg chg="addSp delSp modSp mod">
        <pc:chgData name="ASVP" userId="fb2c7807-3ffe-4b9d-b89a-e44dc8e5cb82" providerId="ADAL" clId="{97598C15-3030-4367-AAF4-C79EC9D290D3}" dt="2025-06-12T13:53:58.439" v="160" actId="14100"/>
        <pc:sldMkLst>
          <pc:docMk/>
          <pc:sldMk cId="2383669817" sldId="256"/>
        </pc:sldMkLst>
        <pc:spChg chg="mod">
          <ac:chgData name="ASVP" userId="fb2c7807-3ffe-4b9d-b89a-e44dc8e5cb82" providerId="ADAL" clId="{97598C15-3030-4367-AAF4-C79EC9D290D3}" dt="2025-06-12T13:46:53.400" v="61" actId="113"/>
          <ac:spMkLst>
            <pc:docMk/>
            <pc:sldMk cId="2383669817" sldId="256"/>
            <ac:spMk id="2" creationId="{DF6A1294-F6B7-94CC-06B7-31E58ED07E66}"/>
          </ac:spMkLst>
        </pc:spChg>
        <pc:spChg chg="mod">
          <ac:chgData name="ASVP" userId="fb2c7807-3ffe-4b9d-b89a-e44dc8e5cb82" providerId="ADAL" clId="{97598C15-3030-4367-AAF4-C79EC9D290D3}" dt="2025-06-12T13:49:58.075" v="76" actId="1076"/>
          <ac:spMkLst>
            <pc:docMk/>
            <pc:sldMk cId="2383669817" sldId="256"/>
            <ac:spMk id="15" creationId="{8F12ED0B-AE60-4147-7998-38E4A7BEC369}"/>
          </ac:spMkLst>
        </pc:spChg>
        <pc:spChg chg="del">
          <ac:chgData name="ASVP" userId="fb2c7807-3ffe-4b9d-b89a-e44dc8e5cb82" providerId="ADAL" clId="{97598C15-3030-4367-AAF4-C79EC9D290D3}" dt="2025-06-12T13:47:17.651" v="62" actId="478"/>
          <ac:spMkLst>
            <pc:docMk/>
            <pc:sldMk cId="2383669817" sldId="256"/>
            <ac:spMk id="20" creationId="{D24506A7-E7BA-0038-67D6-AAFDEC808ED4}"/>
          </ac:spMkLst>
        </pc:spChg>
        <pc:spChg chg="add del mod">
          <ac:chgData name="ASVP" userId="fb2c7807-3ffe-4b9d-b89a-e44dc8e5cb82" providerId="ADAL" clId="{97598C15-3030-4367-AAF4-C79EC9D290D3}" dt="2025-06-12T13:49:36.752" v="73" actId="47"/>
          <ac:spMkLst>
            <pc:docMk/>
            <pc:sldMk cId="2383669817" sldId="256"/>
            <ac:spMk id="23" creationId="{FD8EE352-079E-2240-D30B-1FB7A2B6C78C}"/>
          </ac:spMkLst>
        </pc:spChg>
        <pc:spChg chg="mod">
          <ac:chgData name="ASVP" userId="fb2c7807-3ffe-4b9d-b89a-e44dc8e5cb82" providerId="ADAL" clId="{97598C15-3030-4367-AAF4-C79EC9D290D3}" dt="2025-06-12T13:51:30.868" v="100" actId="20577"/>
          <ac:spMkLst>
            <pc:docMk/>
            <pc:sldMk cId="2383669817" sldId="256"/>
            <ac:spMk id="24" creationId="{5FC5B669-A4C1-7B6F-5DE4-7AED029D76F7}"/>
          </ac:spMkLst>
        </pc:spChg>
        <pc:spChg chg="add mod">
          <ac:chgData name="ASVP" userId="fb2c7807-3ffe-4b9d-b89a-e44dc8e5cb82" providerId="ADAL" clId="{97598C15-3030-4367-AAF4-C79EC9D290D3}" dt="2025-06-12T13:52:53.571" v="106" actId="1076"/>
          <ac:spMkLst>
            <pc:docMk/>
            <pc:sldMk cId="2383669817" sldId="256"/>
            <ac:spMk id="29" creationId="{A0BCFB57-D70E-C80E-D7C3-5135C492DEF2}"/>
          </ac:spMkLst>
        </pc:spChg>
        <pc:spChg chg="mod">
          <ac:chgData name="ASVP" userId="fb2c7807-3ffe-4b9d-b89a-e44dc8e5cb82" providerId="ADAL" clId="{97598C15-3030-4367-AAF4-C79EC9D290D3}" dt="2025-06-12T13:51:52.726" v="101" actId="1076"/>
          <ac:spMkLst>
            <pc:docMk/>
            <pc:sldMk cId="2383669817" sldId="256"/>
            <ac:spMk id="30" creationId="{BE1C35C6-26B2-9633-A115-BA573E9935D5}"/>
          </ac:spMkLst>
        </pc:spChg>
        <pc:spChg chg="mod">
          <ac:chgData name="ASVP" userId="fb2c7807-3ffe-4b9d-b89a-e44dc8e5cb82" providerId="ADAL" clId="{97598C15-3030-4367-AAF4-C79EC9D290D3}" dt="2025-06-12T13:53:58.439" v="160" actId="14100"/>
          <ac:spMkLst>
            <pc:docMk/>
            <pc:sldMk cId="2383669817" sldId="256"/>
            <ac:spMk id="33" creationId="{A293FF12-2F93-F778-6845-8752E403BDEF}"/>
          </ac:spMkLst>
        </pc:spChg>
        <pc:picChg chg="add mod">
          <ac:chgData name="ASVP" userId="fb2c7807-3ffe-4b9d-b89a-e44dc8e5cb82" providerId="ADAL" clId="{97598C15-3030-4367-AAF4-C79EC9D290D3}" dt="2025-06-12T13:49:50.355" v="75" actId="1076"/>
          <ac:picMkLst>
            <pc:docMk/>
            <pc:sldMk cId="2383669817" sldId="256"/>
            <ac:picMk id="9" creationId="{2E41B958-CD79-47A4-CB89-B120561E8767}"/>
          </ac:picMkLst>
        </pc:picChg>
        <pc:picChg chg="del">
          <ac:chgData name="ASVP" userId="fb2c7807-3ffe-4b9d-b89a-e44dc8e5cb82" providerId="ADAL" clId="{97598C15-3030-4367-AAF4-C79EC9D290D3}" dt="2025-06-12T13:49:30.967" v="70" actId="478"/>
          <ac:picMkLst>
            <pc:docMk/>
            <pc:sldMk cId="2383669817" sldId="256"/>
            <ac:picMk id="12" creationId="{5F15E2D3-DC4D-2E5B-3E98-4640E4D04D79}"/>
          </ac:picMkLst>
        </pc:picChg>
        <pc:cxnChg chg="add mod">
          <ac:chgData name="ASVP" userId="fb2c7807-3ffe-4b9d-b89a-e44dc8e5cb82" providerId="ADAL" clId="{97598C15-3030-4367-AAF4-C79EC9D290D3}" dt="2025-06-12T13:47:45.227" v="65" actId="208"/>
          <ac:cxnSpMkLst>
            <pc:docMk/>
            <pc:sldMk cId="2383669817" sldId="256"/>
            <ac:cxnSpMk id="5" creationId="{4887D0F8-565E-0293-5974-12E2BE15300B}"/>
          </ac:cxnSpMkLst>
        </pc:cxnChg>
        <pc:cxnChg chg="add mod">
          <ac:chgData name="ASVP" userId="fb2c7807-3ffe-4b9d-b89a-e44dc8e5cb82" providerId="ADAL" clId="{97598C15-3030-4367-AAF4-C79EC9D290D3}" dt="2025-06-12T13:49:36.752" v="73" actId="47"/>
          <ac:cxnSpMkLst>
            <pc:docMk/>
            <pc:sldMk cId="2383669817" sldId="256"/>
            <ac:cxnSpMk id="7" creationId="{27C98FAC-93C1-82F5-12C2-07E185BB5C02}"/>
          </ac:cxnSpMkLst>
        </pc:cxnChg>
        <pc:cxnChg chg="add mod">
          <ac:chgData name="ASVP" userId="fb2c7807-3ffe-4b9d-b89a-e44dc8e5cb82" providerId="ADAL" clId="{97598C15-3030-4367-AAF4-C79EC9D290D3}" dt="2025-06-12T13:50:53.856" v="81" actId="208"/>
          <ac:cxnSpMkLst>
            <pc:docMk/>
            <pc:sldMk cId="2383669817" sldId="256"/>
            <ac:cxnSpMk id="25" creationId="{5FE61737-E098-2E5C-508B-F6E3F9B9BE97}"/>
          </ac:cxnSpMkLst>
        </pc:cxnChg>
        <pc:cxnChg chg="add mod">
          <ac:chgData name="ASVP" userId="fb2c7807-3ffe-4b9d-b89a-e44dc8e5cb82" providerId="ADAL" clId="{97598C15-3030-4367-AAF4-C79EC9D290D3}" dt="2025-06-12T13:51:05.697" v="83" actId="208"/>
          <ac:cxnSpMkLst>
            <pc:docMk/>
            <pc:sldMk cId="2383669817" sldId="256"/>
            <ac:cxnSpMk id="27" creationId="{3D09E954-347E-74DF-E621-D9B88DFA394B}"/>
          </ac:cxnSpMkLst>
        </pc:cxnChg>
      </pc:sldChg>
      <pc:sldChg chg="addSp delSp modSp mod">
        <pc:chgData name="ASVP" userId="fb2c7807-3ffe-4b9d-b89a-e44dc8e5cb82" providerId="ADAL" clId="{97598C15-3030-4367-AAF4-C79EC9D290D3}" dt="2025-06-12T14:24:40.479" v="281" actId="20577"/>
        <pc:sldMkLst>
          <pc:docMk/>
          <pc:sldMk cId="459817979" sldId="257"/>
        </pc:sldMkLst>
        <pc:spChg chg="add del">
          <ac:chgData name="ASVP" userId="fb2c7807-3ffe-4b9d-b89a-e44dc8e5cb82" providerId="ADAL" clId="{97598C15-3030-4367-AAF4-C79EC9D290D3}" dt="2025-06-12T13:55:28.634" v="166" actId="11529"/>
          <ac:spMkLst>
            <pc:docMk/>
            <pc:sldMk cId="459817979" sldId="257"/>
            <ac:spMk id="2" creationId="{41960CB5-0F9E-B49C-7443-31A5525A153C}"/>
          </ac:spMkLst>
        </pc:spChg>
        <pc:spChg chg="add">
          <ac:chgData name="ASVP" userId="fb2c7807-3ffe-4b9d-b89a-e44dc8e5cb82" providerId="ADAL" clId="{97598C15-3030-4367-AAF4-C79EC9D290D3}" dt="2025-06-12T13:56:03.706" v="167" actId="11529"/>
          <ac:spMkLst>
            <pc:docMk/>
            <pc:sldMk cId="459817979" sldId="257"/>
            <ac:spMk id="3" creationId="{AEF7F726-0E7C-D8F3-4F01-7E9576640779}"/>
          </ac:spMkLst>
        </pc:spChg>
        <pc:spChg chg="add">
          <ac:chgData name="ASVP" userId="fb2c7807-3ffe-4b9d-b89a-e44dc8e5cb82" providerId="ADAL" clId="{97598C15-3030-4367-AAF4-C79EC9D290D3}" dt="2025-06-12T13:57:27.338" v="168" actId="11529"/>
          <ac:spMkLst>
            <pc:docMk/>
            <pc:sldMk cId="459817979" sldId="257"/>
            <ac:spMk id="4" creationId="{532A770E-DDCD-03EF-0162-7F9C19E43099}"/>
          </ac:spMkLst>
        </pc:spChg>
        <pc:spChg chg="del">
          <ac:chgData name="ASVP" userId="fb2c7807-3ffe-4b9d-b89a-e44dc8e5cb82" providerId="ADAL" clId="{97598C15-3030-4367-AAF4-C79EC9D290D3}" dt="2025-06-12T13:55:14.093" v="164" actId="478"/>
          <ac:spMkLst>
            <pc:docMk/>
            <pc:sldMk cId="459817979" sldId="257"/>
            <ac:spMk id="9" creationId="{E6F4B7A1-CC88-D6F6-D4EB-EBC1BCEDDA1F}"/>
          </ac:spMkLst>
        </pc:spChg>
        <pc:spChg chg="mod">
          <ac:chgData name="ASVP" userId="fb2c7807-3ffe-4b9d-b89a-e44dc8e5cb82" providerId="ADAL" clId="{97598C15-3030-4367-AAF4-C79EC9D290D3}" dt="2025-06-12T13:59:32.025" v="199" actId="14100"/>
          <ac:spMkLst>
            <pc:docMk/>
            <pc:sldMk cId="459817979" sldId="257"/>
            <ac:spMk id="13" creationId="{827C25B0-BC95-933A-E669-CB642D4A7B8B}"/>
          </ac:spMkLst>
        </pc:spChg>
        <pc:spChg chg="del mod">
          <ac:chgData name="ASVP" userId="fb2c7807-3ffe-4b9d-b89a-e44dc8e5cb82" providerId="ADAL" clId="{97598C15-3030-4367-AAF4-C79EC9D290D3}" dt="2025-06-12T13:59:24.597" v="193" actId="478"/>
          <ac:spMkLst>
            <pc:docMk/>
            <pc:sldMk cId="459817979" sldId="257"/>
            <ac:spMk id="14" creationId="{B7478813-7B68-D8DE-EAD1-C990966053F8}"/>
          </ac:spMkLst>
        </pc:spChg>
        <pc:spChg chg="mod">
          <ac:chgData name="ASVP" userId="fb2c7807-3ffe-4b9d-b89a-e44dc8e5cb82" providerId="ADAL" clId="{97598C15-3030-4367-AAF4-C79EC9D290D3}" dt="2025-06-12T13:57:39.308" v="169" actId="1076"/>
          <ac:spMkLst>
            <pc:docMk/>
            <pc:sldMk cId="459817979" sldId="257"/>
            <ac:spMk id="21" creationId="{FB537478-1301-334A-6965-17BDEBC4AD45}"/>
          </ac:spMkLst>
        </pc:spChg>
        <pc:spChg chg="del">
          <ac:chgData name="ASVP" userId="fb2c7807-3ffe-4b9d-b89a-e44dc8e5cb82" providerId="ADAL" clId="{97598C15-3030-4367-AAF4-C79EC9D290D3}" dt="2025-06-12T13:58:46.382" v="170" actId="478"/>
          <ac:spMkLst>
            <pc:docMk/>
            <pc:sldMk cId="459817979" sldId="257"/>
            <ac:spMk id="24" creationId="{F1559233-8C8E-7518-B880-88D5C9B76EAF}"/>
          </ac:spMkLst>
        </pc:spChg>
        <pc:spChg chg="mod">
          <ac:chgData name="ASVP" userId="fb2c7807-3ffe-4b9d-b89a-e44dc8e5cb82" providerId="ADAL" clId="{97598C15-3030-4367-AAF4-C79EC9D290D3}" dt="2025-06-12T13:59:08.095" v="189" actId="20577"/>
          <ac:spMkLst>
            <pc:docMk/>
            <pc:sldMk cId="459817979" sldId="257"/>
            <ac:spMk id="28" creationId="{BAE2649E-2735-4A01-D111-B01F376A6D43}"/>
          </ac:spMkLst>
        </pc:spChg>
        <pc:spChg chg="del mod">
          <ac:chgData name="ASVP" userId="fb2c7807-3ffe-4b9d-b89a-e44dc8e5cb82" providerId="ADAL" clId="{97598C15-3030-4367-AAF4-C79EC9D290D3}" dt="2025-06-12T14:03:12.698" v="224" actId="478"/>
          <ac:spMkLst>
            <pc:docMk/>
            <pc:sldMk cId="459817979" sldId="257"/>
            <ac:spMk id="44" creationId="{474E733D-4D84-5CE0-E590-8AF90EC91D5C}"/>
          </ac:spMkLst>
        </pc:spChg>
        <pc:spChg chg="mod">
          <ac:chgData name="ASVP" userId="fb2c7807-3ffe-4b9d-b89a-e44dc8e5cb82" providerId="ADAL" clId="{97598C15-3030-4367-AAF4-C79EC9D290D3}" dt="2025-06-12T14:24:40.479" v="281" actId="20577"/>
          <ac:spMkLst>
            <pc:docMk/>
            <pc:sldMk cId="459817979" sldId="257"/>
            <ac:spMk id="47" creationId="{1898B207-3DFC-E509-5C80-F182CFE0EF95}"/>
          </ac:spMkLst>
        </pc:spChg>
        <pc:spChg chg="del mod">
          <ac:chgData name="ASVP" userId="fb2c7807-3ffe-4b9d-b89a-e44dc8e5cb82" providerId="ADAL" clId="{97598C15-3030-4367-AAF4-C79EC9D290D3}" dt="2025-06-12T14:03:12.701" v="226"/>
          <ac:spMkLst>
            <pc:docMk/>
            <pc:sldMk cId="459817979" sldId="257"/>
            <ac:spMk id="49" creationId="{70CEDA9B-C3CE-B9F7-9CF0-BF70745491D7}"/>
          </ac:spMkLst>
        </pc:spChg>
        <pc:spChg chg="del mod">
          <ac:chgData name="ASVP" userId="fb2c7807-3ffe-4b9d-b89a-e44dc8e5cb82" providerId="ADAL" clId="{97598C15-3030-4367-AAF4-C79EC9D290D3}" dt="2025-06-12T14:02:58.999" v="221" actId="478"/>
          <ac:spMkLst>
            <pc:docMk/>
            <pc:sldMk cId="459817979" sldId="257"/>
            <ac:spMk id="50" creationId="{03358CAF-27EB-62BE-98DC-2551BFE97E20}"/>
          </ac:spMkLst>
        </pc:spChg>
        <pc:picChg chg="mod">
          <ac:chgData name="ASVP" userId="fb2c7807-3ffe-4b9d-b89a-e44dc8e5cb82" providerId="ADAL" clId="{97598C15-3030-4367-AAF4-C79EC9D290D3}" dt="2025-06-12T14:03:19.909" v="228" actId="1076"/>
          <ac:picMkLst>
            <pc:docMk/>
            <pc:sldMk cId="459817979" sldId="257"/>
            <ac:picMk id="18" creationId="{6F5BBBCA-4AB3-7E7A-ABF7-A45058F07416}"/>
          </ac:picMkLst>
        </pc:picChg>
        <pc:picChg chg="mod">
          <ac:chgData name="ASVP" userId="fb2c7807-3ffe-4b9d-b89a-e44dc8e5cb82" providerId="ADAL" clId="{97598C15-3030-4367-AAF4-C79EC9D290D3}" dt="2025-06-12T13:59:14.609" v="191" actId="1076"/>
          <ac:picMkLst>
            <pc:docMk/>
            <pc:sldMk cId="459817979" sldId="257"/>
            <ac:picMk id="23" creationId="{B56DF336-4DD9-9FEB-9C54-D0DA3A791D49}"/>
          </ac:picMkLst>
        </pc:picChg>
        <pc:picChg chg="del">
          <ac:chgData name="ASVP" userId="fb2c7807-3ffe-4b9d-b89a-e44dc8e5cb82" providerId="ADAL" clId="{97598C15-3030-4367-AAF4-C79EC9D290D3}" dt="2025-06-12T13:59:11.555" v="190" actId="478"/>
          <ac:picMkLst>
            <pc:docMk/>
            <pc:sldMk cId="459817979" sldId="257"/>
            <ac:picMk id="27" creationId="{DDFC0818-5B88-A457-E182-8DE61FF63391}"/>
          </ac:picMkLst>
        </pc:picChg>
        <pc:picChg chg="del">
          <ac:chgData name="ASVP" userId="fb2c7807-3ffe-4b9d-b89a-e44dc8e5cb82" providerId="ADAL" clId="{97598C15-3030-4367-AAF4-C79EC9D290D3}" dt="2025-06-12T14:03:17.094" v="227" actId="478"/>
          <ac:picMkLst>
            <pc:docMk/>
            <pc:sldMk cId="459817979" sldId="257"/>
            <ac:picMk id="41" creationId="{DFA567E7-E82F-DD54-652F-517A5BD4083F}"/>
          </ac:picMkLst>
        </pc:picChg>
        <pc:picChg chg="mod">
          <ac:chgData name="ASVP" userId="fb2c7807-3ffe-4b9d-b89a-e44dc8e5cb82" providerId="ADAL" clId="{97598C15-3030-4367-AAF4-C79EC9D290D3}" dt="2025-06-12T14:03:22.315" v="229" actId="1076"/>
          <ac:picMkLst>
            <pc:docMk/>
            <pc:sldMk cId="459817979" sldId="257"/>
            <ac:picMk id="48" creationId="{2FE60BEF-B2F0-0048-1B5A-2CF1A05222B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11:34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A295C-69A3-F9D1-CE54-E549E6BF0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B74C0B-F8CE-8CC8-6F25-D088ADD8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268D3-C300-EE9B-C3CD-69F789E3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7BD39-2CE9-A3EC-E7C9-FD8C362F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2780D-0D47-5628-3A32-31D40E47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45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DDC8C-1ECA-4209-1FF9-52E87E88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3DD84D-45B2-4D01-281B-B1CB329D0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D8A7C-1F1E-C3E9-9111-095CF8D3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0AC20E-AB81-EBB4-B7AB-0C564391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53A836-46A4-2F1D-9D74-5DDD9127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A42DCF-0095-4959-0F25-8AE6D61E7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BCF684-98E5-5A84-990C-1E5EDA93E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554EA-EF5B-3161-8F82-B3C6599F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636A42-20FD-2CD2-B6BA-6C46FAE9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02E926-DEEF-E2A3-FD2C-0B2EF474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25459-CC97-E66E-9E1F-690906CE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9BA4A-105B-6953-271A-F0CEE0BB5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978D57-7F64-CFAB-F593-B83036B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8DF90F-ED83-6AD4-02BD-7CB5EB8C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84268-F789-A6BE-6E53-0F60B1CA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7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B4DF7-D4BC-2866-5DFA-49814A82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5CB9F-4D76-C41D-2A91-BB3131585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51D76-FF45-E033-AF16-FF5CE19A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7CEDE-8E58-C9D7-57B2-D26CA3F4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F21A3-4971-A31A-D8CC-A1408F34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21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5D8F2-F1C2-CE3E-E588-9B58522F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AED794-E1BD-E0B3-1EF7-159BB75E2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1795C1-46F1-8CFB-DBF2-07595374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500AE-F1E5-7D0E-ACBA-E11F3400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BCCE23-96BC-404C-6A9D-466CF872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FAE1A8-7047-3E81-335B-4750F5AB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9D265-46BD-459B-0FC5-79F10BFE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88BD95-0ABF-EB19-9498-F0456588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9C2DFA-322D-C87A-56C7-6814B8F84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14A672-7F9B-76FA-9223-10F7D083E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F87A94-C792-D396-BD66-F4B199B47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E3E881-B05A-0E63-AF82-357F4F25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D0794-06E0-2EE0-BE8B-1980DFEF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95BE57-09F0-C804-3DB3-B2F32F09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88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8C61C-915F-7396-D746-D19CB97B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DFDB9E-4BAF-1CCC-0162-605E7C30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A0E716-FA58-C082-D116-7D85099A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14B942-3E8A-3711-340D-A2877E78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74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47B24A-68B7-7A02-DADF-0E99AC5B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A3B90B-5DC8-8D50-57B5-E34E054D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CEB65-337B-E192-B106-134EC28B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54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C20FE-9DA8-A988-6C41-68679FC8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EDFCE-5CB2-045D-AFFF-65EDED27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F12C88-C77C-479D-12F3-0DEB9152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64C533-978C-0198-D520-4446089F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8EC237-2289-D475-F265-9AD3A6AE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ED163-6907-26F6-5E80-57AF2433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7ACF2-17ED-8D43-44DF-975B76CF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ABE582-F2A1-82C7-46C3-F4D53E28C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E63683-5F75-FFD2-FF16-5D76B4081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5C6588-2857-8F0F-2F31-E458C1A5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49BD7-D7D4-27BE-D8A9-C781584C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CE1C9-2BF0-3B8C-23B7-31A45CE4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9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EBDF4C-F9E0-F4E5-4645-1A5EF36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509B16-5192-F093-60D7-2D3C6263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A5BCA-9CF9-9C73-C912-45465770E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86C75-0490-4A2F-B1A5-DBBDA13DF8B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D9EB85-45E2-0E1A-4835-F1F37E116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20540-065C-FDB4-5C7F-7C3A25FAE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4CEE3-D6C1-42EA-B2AC-D187F595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3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7AB3325-6536-6054-A980-A5D93250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907" y="1293478"/>
            <a:ext cx="876300" cy="51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BE28B3C8-BD55-B203-8139-3D642F813733}"/>
                  </a:ext>
                </a:extLst>
              </p14:cNvPr>
              <p14:cNvContentPartPr/>
              <p14:nvPr/>
            </p14:nvContentPartPr>
            <p14:xfrm>
              <a:off x="7767051" y="2049425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BE28B3C8-BD55-B203-8139-3D642F8137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8411" y="204078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877B6C29-E8CC-0D85-7014-D75C272C7B33}"/>
              </a:ext>
            </a:extLst>
          </p:cNvPr>
          <p:cNvSpPr txBox="1"/>
          <p:nvPr/>
        </p:nvSpPr>
        <p:spPr>
          <a:xfrm>
            <a:off x="9657127" y="617235"/>
            <a:ext cx="358733" cy="36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C6EAA89-F1A2-D24F-5833-EF4BCCFB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517" y="2191740"/>
            <a:ext cx="876300" cy="5143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AC64B9F-1AFB-80E5-CA0E-DEEE5FDA5A25}"/>
              </a:ext>
            </a:extLst>
          </p:cNvPr>
          <p:cNvSpPr txBox="1"/>
          <p:nvPr/>
        </p:nvSpPr>
        <p:spPr>
          <a:xfrm>
            <a:off x="9637784" y="2265329"/>
            <a:ext cx="358733" cy="36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37055B-955A-41A5-C339-B62B18254A05}"/>
              </a:ext>
            </a:extLst>
          </p:cNvPr>
          <p:cNvSpPr txBox="1"/>
          <p:nvPr/>
        </p:nvSpPr>
        <p:spPr>
          <a:xfrm>
            <a:off x="9629175" y="3381548"/>
            <a:ext cx="358733" cy="36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C5B669-A4C1-7B6F-5DE4-7AED029D76F7}"/>
              </a:ext>
            </a:extLst>
          </p:cNvPr>
          <p:cNvSpPr txBox="1"/>
          <p:nvPr/>
        </p:nvSpPr>
        <p:spPr>
          <a:xfrm>
            <a:off x="10993033" y="699832"/>
            <a:ext cx="105917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Centre ville</a:t>
            </a:r>
          </a:p>
          <a:p>
            <a:r>
              <a:rPr lang="fr-FR" sz="1100" dirty="0"/>
              <a:t>Orbigny</a:t>
            </a:r>
          </a:p>
          <a:p>
            <a:r>
              <a:rPr lang="fr-FR" sz="1100" dirty="0"/>
              <a:t>Nouans les Fontaines</a:t>
            </a:r>
          </a:p>
          <a:p>
            <a:r>
              <a:rPr lang="fr-FR" sz="1100" dirty="0"/>
              <a:t>Mareuil</a:t>
            </a:r>
          </a:p>
          <a:p>
            <a:r>
              <a:rPr lang="fr-FR" sz="1100" dirty="0"/>
              <a:t>Seigy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F02B7C8-A71F-3826-29A1-77B9CD7F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908" y="3309039"/>
            <a:ext cx="876300" cy="514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7F660F-A948-AEA3-09A5-11AAE7966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77" y="704837"/>
            <a:ext cx="9236068" cy="579082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926515B-65E6-D254-BFEF-C0B5F4063048}"/>
              </a:ext>
            </a:extLst>
          </p:cNvPr>
          <p:cNvCxnSpPr/>
          <p:nvPr/>
        </p:nvCxnSpPr>
        <p:spPr>
          <a:xfrm>
            <a:off x="8337755" y="431009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6AA0358-487A-8B5D-A33D-A6990D606836}"/>
              </a:ext>
            </a:extLst>
          </p:cNvPr>
          <p:cNvSpPr/>
          <p:nvPr/>
        </p:nvSpPr>
        <p:spPr>
          <a:xfrm>
            <a:off x="206477" y="3944321"/>
            <a:ext cx="8111613" cy="2186275"/>
          </a:xfrm>
          <a:custGeom>
            <a:avLst/>
            <a:gdLst>
              <a:gd name="connsiteX0" fmla="*/ 8111613 w 8111613"/>
              <a:gd name="connsiteY0" fmla="*/ 254053 h 2186275"/>
              <a:gd name="connsiteX1" fmla="*/ 7993626 w 8111613"/>
              <a:gd name="connsiteY1" fmla="*/ 362208 h 2186275"/>
              <a:gd name="connsiteX2" fmla="*/ 7993626 w 8111613"/>
              <a:gd name="connsiteY2" fmla="*/ 362208 h 2186275"/>
              <a:gd name="connsiteX3" fmla="*/ 7649497 w 8111613"/>
              <a:gd name="connsiteY3" fmla="*/ 1306105 h 2186275"/>
              <a:gd name="connsiteX4" fmla="*/ 7334865 w 8111613"/>
              <a:gd name="connsiteY4" fmla="*/ 1876376 h 2186275"/>
              <a:gd name="connsiteX5" fmla="*/ 6735097 w 8111613"/>
              <a:gd name="connsiteY5" fmla="*/ 2102518 h 2186275"/>
              <a:gd name="connsiteX6" fmla="*/ 4798142 w 8111613"/>
              <a:gd name="connsiteY6" fmla="*/ 2181176 h 2186275"/>
              <a:gd name="connsiteX7" fmla="*/ 2989007 w 8111613"/>
              <a:gd name="connsiteY7" fmla="*/ 1974698 h 2186275"/>
              <a:gd name="connsiteX8" fmla="*/ 2408904 w 8111613"/>
              <a:gd name="connsiteY8" fmla="*/ 932479 h 2186275"/>
              <a:gd name="connsiteX9" fmla="*/ 2281084 w 8111613"/>
              <a:gd name="connsiteY9" fmla="*/ 549021 h 2186275"/>
              <a:gd name="connsiteX10" fmla="*/ 1759975 w 8111613"/>
              <a:gd name="connsiteY10" fmla="*/ 8247 h 2186275"/>
              <a:gd name="connsiteX11" fmla="*/ 117988 w 8111613"/>
              <a:gd name="connsiteY11" fmla="*/ 1001305 h 2186275"/>
              <a:gd name="connsiteX12" fmla="*/ 117988 w 8111613"/>
              <a:gd name="connsiteY12" fmla="*/ 1001305 h 2186275"/>
              <a:gd name="connsiteX13" fmla="*/ 0 w 8111613"/>
              <a:gd name="connsiteY13" fmla="*/ 1060298 h 21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1613" h="2186275">
                <a:moveTo>
                  <a:pt x="8111613" y="254053"/>
                </a:moveTo>
                <a:lnTo>
                  <a:pt x="7993626" y="362208"/>
                </a:lnTo>
                <a:lnTo>
                  <a:pt x="7993626" y="362208"/>
                </a:lnTo>
                <a:cubicBezTo>
                  <a:pt x="7936271" y="519524"/>
                  <a:pt x="7759291" y="1053744"/>
                  <a:pt x="7649497" y="1306105"/>
                </a:cubicBezTo>
                <a:cubicBezTo>
                  <a:pt x="7539703" y="1558466"/>
                  <a:pt x="7487265" y="1743641"/>
                  <a:pt x="7334865" y="1876376"/>
                </a:cubicBezTo>
                <a:cubicBezTo>
                  <a:pt x="7182465" y="2009111"/>
                  <a:pt x="7157884" y="2051718"/>
                  <a:pt x="6735097" y="2102518"/>
                </a:cubicBezTo>
                <a:cubicBezTo>
                  <a:pt x="6312310" y="2153318"/>
                  <a:pt x="5422490" y="2202479"/>
                  <a:pt x="4798142" y="2181176"/>
                </a:cubicBezTo>
                <a:cubicBezTo>
                  <a:pt x="4173794" y="2159873"/>
                  <a:pt x="3387213" y="2182814"/>
                  <a:pt x="2989007" y="1974698"/>
                </a:cubicBezTo>
                <a:cubicBezTo>
                  <a:pt x="2590801" y="1766582"/>
                  <a:pt x="2526891" y="1170092"/>
                  <a:pt x="2408904" y="932479"/>
                </a:cubicBezTo>
                <a:cubicBezTo>
                  <a:pt x="2290917" y="694866"/>
                  <a:pt x="2389239" y="703060"/>
                  <a:pt x="2281084" y="549021"/>
                </a:cubicBezTo>
                <a:cubicBezTo>
                  <a:pt x="2172929" y="394982"/>
                  <a:pt x="2120491" y="-67134"/>
                  <a:pt x="1759975" y="8247"/>
                </a:cubicBezTo>
                <a:cubicBezTo>
                  <a:pt x="1399459" y="83628"/>
                  <a:pt x="117988" y="1001305"/>
                  <a:pt x="117988" y="1001305"/>
                </a:cubicBezTo>
                <a:lnTo>
                  <a:pt x="117988" y="1001305"/>
                </a:lnTo>
                <a:lnTo>
                  <a:pt x="0" y="10602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7C1013F3-CAD0-D5C3-A494-0C4DDE856F38}"/>
              </a:ext>
            </a:extLst>
          </p:cNvPr>
          <p:cNvSpPr/>
          <p:nvPr/>
        </p:nvSpPr>
        <p:spPr>
          <a:xfrm>
            <a:off x="8327923" y="4178710"/>
            <a:ext cx="934064" cy="1229032"/>
          </a:xfrm>
          <a:custGeom>
            <a:avLst/>
            <a:gdLst>
              <a:gd name="connsiteX0" fmla="*/ 0 w 934064"/>
              <a:gd name="connsiteY0" fmla="*/ 0 h 1229032"/>
              <a:gd name="connsiteX1" fmla="*/ 117987 w 934064"/>
              <a:gd name="connsiteY1" fmla="*/ 98322 h 1229032"/>
              <a:gd name="connsiteX2" fmla="*/ 373625 w 934064"/>
              <a:gd name="connsiteY2" fmla="*/ 570271 h 1229032"/>
              <a:gd name="connsiteX3" fmla="*/ 904567 w 934064"/>
              <a:gd name="connsiteY3" fmla="*/ 1179871 h 1229032"/>
              <a:gd name="connsiteX4" fmla="*/ 904567 w 934064"/>
              <a:gd name="connsiteY4" fmla="*/ 1179871 h 1229032"/>
              <a:gd name="connsiteX5" fmla="*/ 904567 w 934064"/>
              <a:gd name="connsiteY5" fmla="*/ 1179871 h 1229032"/>
              <a:gd name="connsiteX6" fmla="*/ 914400 w 934064"/>
              <a:gd name="connsiteY6" fmla="*/ 1199535 h 1229032"/>
              <a:gd name="connsiteX7" fmla="*/ 914400 w 934064"/>
              <a:gd name="connsiteY7" fmla="*/ 1199535 h 1229032"/>
              <a:gd name="connsiteX8" fmla="*/ 934064 w 934064"/>
              <a:gd name="connsiteY8" fmla="*/ 1229032 h 122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064" h="1229032">
                <a:moveTo>
                  <a:pt x="0" y="0"/>
                </a:moveTo>
                <a:cubicBezTo>
                  <a:pt x="27858" y="1638"/>
                  <a:pt x="55716" y="3277"/>
                  <a:pt x="117987" y="98322"/>
                </a:cubicBezTo>
                <a:cubicBezTo>
                  <a:pt x="180258" y="193367"/>
                  <a:pt x="242528" y="390013"/>
                  <a:pt x="373625" y="570271"/>
                </a:cubicBezTo>
                <a:cubicBezTo>
                  <a:pt x="504722" y="750529"/>
                  <a:pt x="904567" y="1179871"/>
                  <a:pt x="904567" y="1179871"/>
                </a:cubicBezTo>
                <a:lnTo>
                  <a:pt x="904567" y="1179871"/>
                </a:lnTo>
                <a:lnTo>
                  <a:pt x="904567" y="1179871"/>
                </a:lnTo>
                <a:lnTo>
                  <a:pt x="914400" y="1199535"/>
                </a:lnTo>
                <a:lnTo>
                  <a:pt x="914400" y="1199535"/>
                </a:lnTo>
                <a:lnTo>
                  <a:pt x="934064" y="122903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12ED0B-AE60-4147-7998-38E4A7BEC369}"/>
              </a:ext>
            </a:extLst>
          </p:cNvPr>
          <p:cNvSpPr txBox="1"/>
          <p:nvPr/>
        </p:nvSpPr>
        <p:spPr>
          <a:xfrm>
            <a:off x="4557144" y="1125765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C9FEAF-3843-CFE3-624F-19A2EAB4FE3A}"/>
              </a:ext>
            </a:extLst>
          </p:cNvPr>
          <p:cNvSpPr txBox="1"/>
          <p:nvPr/>
        </p:nvSpPr>
        <p:spPr>
          <a:xfrm>
            <a:off x="1997575" y="3633058"/>
            <a:ext cx="37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8EE352-079E-2240-D30B-1FB7A2B6C78C}"/>
              </a:ext>
            </a:extLst>
          </p:cNvPr>
          <p:cNvSpPr txBox="1"/>
          <p:nvPr/>
        </p:nvSpPr>
        <p:spPr>
          <a:xfrm>
            <a:off x="4373273" y="1181321"/>
            <a:ext cx="35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BD24A5D-8378-07D2-0901-DF12347D4097}"/>
              </a:ext>
            </a:extLst>
          </p:cNvPr>
          <p:cNvSpPr txBox="1"/>
          <p:nvPr/>
        </p:nvSpPr>
        <p:spPr>
          <a:xfrm>
            <a:off x="11043435" y="5122490"/>
            <a:ext cx="981505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Mareuil </a:t>
            </a:r>
          </a:p>
          <a:p>
            <a:r>
              <a:rPr lang="fr-FR" sz="1100" dirty="0"/>
              <a:t>Seigy</a:t>
            </a:r>
          </a:p>
          <a:p>
            <a:r>
              <a:rPr lang="fr-FR" sz="1100" dirty="0"/>
              <a:t>Centre ville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E1C35C6-26B2-9633-A115-BA573E9935D5}"/>
              </a:ext>
            </a:extLst>
          </p:cNvPr>
          <p:cNvSpPr txBox="1"/>
          <p:nvPr/>
        </p:nvSpPr>
        <p:spPr>
          <a:xfrm>
            <a:off x="7876386" y="4091342"/>
            <a:ext cx="3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32D3B42-779E-0109-566B-D6812357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846" y="4780283"/>
            <a:ext cx="876300" cy="51435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32DF026-CFAB-063A-1CF5-533717FB030E}"/>
              </a:ext>
            </a:extLst>
          </p:cNvPr>
          <p:cNvSpPr txBox="1"/>
          <p:nvPr/>
        </p:nvSpPr>
        <p:spPr>
          <a:xfrm>
            <a:off x="9629175" y="4852792"/>
            <a:ext cx="2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293FF12-2F93-F778-6845-8752E403BDEF}"/>
              </a:ext>
            </a:extLst>
          </p:cNvPr>
          <p:cNvSpPr txBox="1"/>
          <p:nvPr/>
        </p:nvSpPr>
        <p:spPr>
          <a:xfrm>
            <a:off x="11037876" y="2191741"/>
            <a:ext cx="903251" cy="1149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Seigy</a:t>
            </a:r>
          </a:p>
          <a:p>
            <a:r>
              <a:rPr lang="fr-FR" sz="1100" dirty="0"/>
              <a:t>Mareuil</a:t>
            </a:r>
          </a:p>
          <a:p>
            <a:r>
              <a:rPr lang="fr-FR" sz="1100" dirty="0"/>
              <a:t>Centre ville</a:t>
            </a:r>
          </a:p>
          <a:p>
            <a:r>
              <a:rPr lang="fr-FR" sz="1100" dirty="0"/>
              <a:t>Nouans les fontaines </a:t>
            </a:r>
          </a:p>
          <a:p>
            <a:r>
              <a:rPr lang="fr-FR" sz="1100" dirty="0"/>
              <a:t>Orbigny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E0CFD4F-9B1C-029D-3CEA-69C024888E2C}"/>
              </a:ext>
            </a:extLst>
          </p:cNvPr>
          <p:cNvSpPr txBox="1"/>
          <p:nvPr/>
        </p:nvSpPr>
        <p:spPr>
          <a:xfrm>
            <a:off x="11031182" y="3531048"/>
            <a:ext cx="903251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50" dirty="0"/>
              <a:t>Orbigny Nouans les fontaines</a:t>
            </a:r>
          </a:p>
          <a:p>
            <a:r>
              <a:rPr lang="fr-FR" sz="1050" dirty="0"/>
              <a:t>Mareuil</a:t>
            </a:r>
          </a:p>
          <a:p>
            <a:r>
              <a:rPr lang="fr-FR" sz="1050" dirty="0"/>
              <a:t>Seigy</a:t>
            </a:r>
          </a:p>
          <a:p>
            <a:r>
              <a:rPr lang="fr-FR" sz="1050" dirty="0"/>
              <a:t>Centre ville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40691AA-98C6-438B-63C7-8FED6DD3C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4082" y="5336892"/>
            <a:ext cx="1000125" cy="7715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6A1294-F6B7-94CC-06B7-31E58ED07E66}"/>
              </a:ext>
            </a:extLst>
          </p:cNvPr>
          <p:cNvSpPr txBox="1"/>
          <p:nvPr/>
        </p:nvSpPr>
        <p:spPr>
          <a:xfrm>
            <a:off x="2363517" y="118521"/>
            <a:ext cx="757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/>
              <a:t>Déviation : inauguration Passerelle du 21 juin 2025 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/>
              <a:t>Seigy vers Mareuil et Centre Ville    Mareuil vers Seigy et Centre Ville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887D0F8-565E-0293-5974-12E2BE15300B}"/>
              </a:ext>
            </a:extLst>
          </p:cNvPr>
          <p:cNvCxnSpPr/>
          <p:nvPr/>
        </p:nvCxnSpPr>
        <p:spPr>
          <a:xfrm>
            <a:off x="4139381" y="1293478"/>
            <a:ext cx="233892" cy="257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7C98FAC-93C1-82F5-12C2-07E185BB5C02}"/>
              </a:ext>
            </a:extLst>
          </p:cNvPr>
          <p:cNvCxnSpPr>
            <a:cxnSpLocks/>
            <a:endCxn id="23" idx="2"/>
          </p:cNvCxnSpPr>
          <p:nvPr/>
        </p:nvCxnSpPr>
        <p:spPr>
          <a:xfrm flipH="1">
            <a:off x="4550254" y="1365987"/>
            <a:ext cx="61075" cy="18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E41B958-CD79-47A4-CB89-B120561E8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9655" y="603568"/>
            <a:ext cx="1000125" cy="771525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FE61737-E098-2E5C-508B-F6E3F9B9BE97}"/>
              </a:ext>
            </a:extLst>
          </p:cNvPr>
          <p:cNvCxnSpPr/>
          <p:nvPr/>
        </p:nvCxnSpPr>
        <p:spPr>
          <a:xfrm>
            <a:off x="4773453" y="1550653"/>
            <a:ext cx="752276" cy="4987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D09E954-347E-74DF-E621-D9B88DFA394B}"/>
              </a:ext>
            </a:extLst>
          </p:cNvPr>
          <p:cNvCxnSpPr/>
          <p:nvPr/>
        </p:nvCxnSpPr>
        <p:spPr>
          <a:xfrm>
            <a:off x="6558116" y="2663837"/>
            <a:ext cx="648929" cy="3743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0BCFB57-D70E-C80E-D7C3-5135C492DEF2}"/>
              </a:ext>
            </a:extLst>
          </p:cNvPr>
          <p:cNvSpPr txBox="1"/>
          <p:nvPr/>
        </p:nvSpPr>
        <p:spPr>
          <a:xfrm>
            <a:off x="3941731" y="1005761"/>
            <a:ext cx="29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8366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4D5307A-3D31-D9CD-2265-C53FD3551870}"/>
              </a:ext>
            </a:extLst>
          </p:cNvPr>
          <p:cNvSpPr txBox="1"/>
          <p:nvPr/>
        </p:nvSpPr>
        <p:spPr>
          <a:xfrm>
            <a:off x="9889710" y="2758973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D4C476-B0C0-21D4-1F22-5C66DBBE2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0" y="733175"/>
            <a:ext cx="9499204" cy="59570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FEB640-3008-B57E-AC71-37BE8BA76FD9}"/>
              </a:ext>
            </a:extLst>
          </p:cNvPr>
          <p:cNvSpPr txBox="1"/>
          <p:nvPr/>
        </p:nvSpPr>
        <p:spPr>
          <a:xfrm>
            <a:off x="411129" y="141531"/>
            <a:ext cx="1032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Déviation : 14 juillet 2025</a:t>
            </a:r>
          </a:p>
          <a:p>
            <a:pPr algn="ctr"/>
            <a:r>
              <a:rPr lang="fr-FR" sz="1400" b="1" dirty="0"/>
              <a:t>Rue </a:t>
            </a:r>
            <a:r>
              <a:rPr lang="fr-FR" sz="1400" b="1" dirty="0" err="1"/>
              <a:t>Novilliers</a:t>
            </a:r>
            <a:r>
              <a:rPr lang="fr-FR" sz="1400" b="1" dirty="0"/>
              <a:t> vers Mareuil, Seigy, Centre Ville / Seigy vers Mareuil, </a:t>
            </a:r>
            <a:r>
              <a:rPr lang="fr-FR" sz="1400" b="1"/>
              <a:t>Centre Ville, Rue </a:t>
            </a:r>
            <a:r>
              <a:rPr lang="fr-FR" sz="1400" b="1" dirty="0" err="1"/>
              <a:t>Novilliers</a:t>
            </a:r>
            <a:endParaRPr lang="fr-FR" sz="14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6D41A0-7801-6A4B-3B8B-36A614A5C4CA}"/>
              </a:ext>
            </a:extLst>
          </p:cNvPr>
          <p:cNvSpPr txBox="1"/>
          <p:nvPr/>
        </p:nvSpPr>
        <p:spPr>
          <a:xfrm>
            <a:off x="9940413" y="305546"/>
            <a:ext cx="2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7C25B0-BC95-933A-E669-CB642D4A7B8B}"/>
              </a:ext>
            </a:extLst>
          </p:cNvPr>
          <p:cNvSpPr txBox="1"/>
          <p:nvPr/>
        </p:nvSpPr>
        <p:spPr>
          <a:xfrm>
            <a:off x="9893913" y="1280184"/>
            <a:ext cx="93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et 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14065C9-EADC-94DD-8618-FA3442BEF1E8}"/>
              </a:ext>
            </a:extLst>
          </p:cNvPr>
          <p:cNvSpPr txBox="1"/>
          <p:nvPr/>
        </p:nvSpPr>
        <p:spPr>
          <a:xfrm>
            <a:off x="9889319" y="3348876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ACA504C-693D-809C-919C-BA4CF173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05" y="255802"/>
            <a:ext cx="631743" cy="4873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F5BBBCA-4AB3-7E7A-ABF7-A45058F07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525" y="5311381"/>
            <a:ext cx="631744" cy="4873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C4E140A-C4CB-2E95-9175-F27BB16CE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442" y="715324"/>
            <a:ext cx="876300" cy="5143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9B1D5BE-C1C3-8461-9649-B2D9E7D46347}"/>
              </a:ext>
            </a:extLst>
          </p:cNvPr>
          <p:cNvSpPr txBox="1"/>
          <p:nvPr/>
        </p:nvSpPr>
        <p:spPr>
          <a:xfrm>
            <a:off x="11011719" y="235702"/>
            <a:ext cx="1059178" cy="938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Centre ville</a:t>
            </a:r>
          </a:p>
          <a:p>
            <a:r>
              <a:rPr lang="fr-FR" sz="1100" dirty="0"/>
              <a:t>Orbigny</a:t>
            </a:r>
          </a:p>
          <a:p>
            <a:r>
              <a:rPr lang="fr-FR" sz="1100" dirty="0"/>
              <a:t>Nouans les Fontaines</a:t>
            </a:r>
          </a:p>
          <a:p>
            <a:r>
              <a:rPr lang="fr-FR" sz="1100" dirty="0"/>
              <a:t>Mareuil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B537478-1301-334A-6965-17BDEBC4AD45}"/>
              </a:ext>
            </a:extLst>
          </p:cNvPr>
          <p:cNvSpPr txBox="1"/>
          <p:nvPr/>
        </p:nvSpPr>
        <p:spPr>
          <a:xfrm>
            <a:off x="7099518" y="2818833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C46E29-121C-AF2D-64C9-F29DDDD11494}"/>
              </a:ext>
            </a:extLst>
          </p:cNvPr>
          <p:cNvSpPr txBox="1"/>
          <p:nvPr/>
        </p:nvSpPr>
        <p:spPr>
          <a:xfrm>
            <a:off x="8388408" y="4041313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56DF336-4DD9-9FEB-9C54-D0DA3A79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343" y="1826756"/>
            <a:ext cx="876300" cy="51435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EF743B7-DC5B-F903-97DF-51FE810316E2}"/>
              </a:ext>
            </a:extLst>
          </p:cNvPr>
          <p:cNvSpPr txBox="1"/>
          <p:nvPr/>
        </p:nvSpPr>
        <p:spPr>
          <a:xfrm>
            <a:off x="6174658" y="3489831"/>
            <a:ext cx="3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AE2649E-2735-4A01-D111-B01F376A6D43}"/>
              </a:ext>
            </a:extLst>
          </p:cNvPr>
          <p:cNvSpPr txBox="1"/>
          <p:nvPr/>
        </p:nvSpPr>
        <p:spPr>
          <a:xfrm>
            <a:off x="11059262" y="1387207"/>
            <a:ext cx="105917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Orbigny</a:t>
            </a:r>
          </a:p>
          <a:p>
            <a:r>
              <a:rPr lang="fr-FR" sz="1100" dirty="0"/>
              <a:t>Nouans les fontaines </a:t>
            </a:r>
          </a:p>
          <a:p>
            <a:r>
              <a:rPr lang="fr-FR" sz="1100" dirty="0"/>
              <a:t>Seigy</a:t>
            </a:r>
          </a:p>
          <a:p>
            <a:r>
              <a:rPr lang="fr-FR" sz="1100" dirty="0"/>
              <a:t>Mareuil</a:t>
            </a:r>
          </a:p>
          <a:p>
            <a:r>
              <a:rPr lang="fr-FR" sz="1100" dirty="0"/>
              <a:t>Centre ville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C6E7B0F-6A2E-77FD-5F43-ABCAE9246541}"/>
              </a:ext>
            </a:extLst>
          </p:cNvPr>
          <p:cNvSpPr txBox="1"/>
          <p:nvPr/>
        </p:nvSpPr>
        <p:spPr>
          <a:xfrm>
            <a:off x="2807110" y="5974415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58D2D21-D820-ED98-8289-4D901076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343" y="2746324"/>
            <a:ext cx="876300" cy="5143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C81F38E1-1A26-8731-7FC0-C2EF97376DC2}"/>
              </a:ext>
            </a:extLst>
          </p:cNvPr>
          <p:cNvSpPr txBox="1"/>
          <p:nvPr/>
        </p:nvSpPr>
        <p:spPr>
          <a:xfrm>
            <a:off x="1866673" y="5789749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8770C0D3-CCD0-DA55-67DE-AB239E01F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555" y="3307577"/>
            <a:ext cx="876300" cy="51435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557FBF0C-673D-E3A9-F374-8A7DB6073629}"/>
              </a:ext>
            </a:extLst>
          </p:cNvPr>
          <p:cNvSpPr txBox="1"/>
          <p:nvPr/>
        </p:nvSpPr>
        <p:spPr>
          <a:xfrm>
            <a:off x="11051590" y="2796036"/>
            <a:ext cx="944599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Mareuil </a:t>
            </a:r>
          </a:p>
          <a:p>
            <a:r>
              <a:rPr lang="fr-FR" sz="1100" dirty="0"/>
              <a:t>Seigy</a:t>
            </a:r>
          </a:p>
          <a:p>
            <a:r>
              <a:rPr lang="fr-FR" sz="1100" dirty="0"/>
              <a:t>Centre ville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DFCEDC6-3F9C-C930-AF03-C7175746EAD1}"/>
              </a:ext>
            </a:extLst>
          </p:cNvPr>
          <p:cNvSpPr txBox="1"/>
          <p:nvPr/>
        </p:nvSpPr>
        <p:spPr>
          <a:xfrm>
            <a:off x="11075805" y="3432212"/>
            <a:ext cx="964092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Mareuil </a:t>
            </a:r>
          </a:p>
          <a:p>
            <a:r>
              <a:rPr lang="fr-FR" sz="1100" dirty="0"/>
              <a:t>Seigy</a:t>
            </a:r>
          </a:p>
          <a:p>
            <a:r>
              <a:rPr lang="fr-FR" sz="1100" dirty="0"/>
              <a:t>Centre Ville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EAB63F6-5CE5-D077-B578-10D5105B3EAD}"/>
              </a:ext>
            </a:extLst>
          </p:cNvPr>
          <p:cNvSpPr txBox="1"/>
          <p:nvPr/>
        </p:nvSpPr>
        <p:spPr>
          <a:xfrm>
            <a:off x="3220065" y="4869896"/>
            <a:ext cx="33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4D87CFE-1F5D-73CC-C030-9FAB4D6F8B76}"/>
              </a:ext>
            </a:extLst>
          </p:cNvPr>
          <p:cNvSpPr txBox="1"/>
          <p:nvPr/>
        </p:nvSpPr>
        <p:spPr>
          <a:xfrm>
            <a:off x="9889710" y="4004979"/>
            <a:ext cx="2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3F477E6-21E5-BCB4-7065-A768C671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525" y="3939727"/>
            <a:ext cx="876300" cy="51435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A3CD844-AA01-9676-A56B-66DEB034638A}"/>
              </a:ext>
            </a:extLst>
          </p:cNvPr>
          <p:cNvSpPr txBox="1"/>
          <p:nvPr/>
        </p:nvSpPr>
        <p:spPr>
          <a:xfrm>
            <a:off x="11106807" y="4052130"/>
            <a:ext cx="933090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Mareuil </a:t>
            </a:r>
          </a:p>
          <a:p>
            <a:r>
              <a:rPr lang="fr-FR" sz="1100" dirty="0"/>
              <a:t>Seigy</a:t>
            </a:r>
          </a:p>
          <a:p>
            <a:r>
              <a:rPr lang="fr-FR" sz="1100" dirty="0"/>
              <a:t>Centre Ville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5197D2F-E3B3-EF95-9EB7-074E70DF04CC}"/>
              </a:ext>
            </a:extLst>
          </p:cNvPr>
          <p:cNvSpPr txBox="1"/>
          <p:nvPr/>
        </p:nvSpPr>
        <p:spPr>
          <a:xfrm>
            <a:off x="9886539" y="4587038"/>
            <a:ext cx="1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D2513B00-CC92-203D-F0DA-C31014E6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005" y="4511939"/>
            <a:ext cx="876300" cy="51435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690117AE-CBA9-7919-A6E4-47DDA87D0E2E}"/>
              </a:ext>
            </a:extLst>
          </p:cNvPr>
          <p:cNvSpPr txBox="1"/>
          <p:nvPr/>
        </p:nvSpPr>
        <p:spPr>
          <a:xfrm>
            <a:off x="9864543" y="5222527"/>
            <a:ext cx="22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91546E5-7794-5B1A-8063-CED0F283D1E9}"/>
              </a:ext>
            </a:extLst>
          </p:cNvPr>
          <p:cNvSpPr txBox="1"/>
          <p:nvPr/>
        </p:nvSpPr>
        <p:spPr>
          <a:xfrm>
            <a:off x="11098796" y="4639064"/>
            <a:ext cx="96409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Mareuil </a:t>
            </a:r>
          </a:p>
          <a:p>
            <a:r>
              <a:rPr lang="fr-FR" sz="1100" dirty="0"/>
              <a:t>Seigy</a:t>
            </a:r>
          </a:p>
          <a:p>
            <a:r>
              <a:rPr lang="fr-FR" sz="1100" dirty="0"/>
              <a:t>Centre Ville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0B1F756-9488-976A-FB10-22E540FA245D}"/>
              </a:ext>
            </a:extLst>
          </p:cNvPr>
          <p:cNvSpPr txBox="1"/>
          <p:nvPr/>
        </p:nvSpPr>
        <p:spPr>
          <a:xfrm>
            <a:off x="707923" y="3674497"/>
            <a:ext cx="21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1548655-82C1-D1D1-1297-99BB89D2C5FE}"/>
              </a:ext>
            </a:extLst>
          </p:cNvPr>
          <p:cNvSpPr txBox="1"/>
          <p:nvPr/>
        </p:nvSpPr>
        <p:spPr>
          <a:xfrm>
            <a:off x="4336026" y="941388"/>
            <a:ext cx="2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898B207-3DFC-E509-5C80-F182CFE0EF95}"/>
              </a:ext>
            </a:extLst>
          </p:cNvPr>
          <p:cNvSpPr txBox="1"/>
          <p:nvPr/>
        </p:nvSpPr>
        <p:spPr>
          <a:xfrm>
            <a:off x="11071855" y="5488248"/>
            <a:ext cx="964091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Mareuil </a:t>
            </a:r>
          </a:p>
          <a:p>
            <a:r>
              <a:rPr lang="fr-FR" sz="1100" dirty="0"/>
              <a:t>Seigy</a:t>
            </a:r>
          </a:p>
          <a:p>
            <a:r>
              <a:rPr lang="fr-FR" sz="1100"/>
              <a:t> </a:t>
            </a:r>
            <a:endParaRPr lang="fr-FR" sz="110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2FE60BEF-B2F0-0048-1B5A-2CF1A052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442" y="5864332"/>
            <a:ext cx="876300" cy="514350"/>
          </a:xfrm>
          <a:prstGeom prst="rect">
            <a:avLst/>
          </a:prstGeom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EF7F726-0E7C-D8F3-4F01-7E9576640779}"/>
              </a:ext>
            </a:extLst>
          </p:cNvPr>
          <p:cNvSpPr/>
          <p:nvPr/>
        </p:nvSpPr>
        <p:spPr>
          <a:xfrm>
            <a:off x="6430297" y="2861187"/>
            <a:ext cx="2082307" cy="1857568"/>
          </a:xfrm>
          <a:custGeom>
            <a:avLst/>
            <a:gdLst>
              <a:gd name="connsiteX0" fmla="*/ 865238 w 2082307"/>
              <a:gd name="connsiteY0" fmla="*/ 0 h 1857568"/>
              <a:gd name="connsiteX1" fmla="*/ 766916 w 2082307"/>
              <a:gd name="connsiteY1" fmla="*/ 226142 h 1857568"/>
              <a:gd name="connsiteX2" fmla="*/ 2015613 w 2082307"/>
              <a:gd name="connsiteY2" fmla="*/ 934065 h 1857568"/>
              <a:gd name="connsiteX3" fmla="*/ 1848464 w 2082307"/>
              <a:gd name="connsiteY3" fmla="*/ 1582994 h 1857568"/>
              <a:gd name="connsiteX4" fmla="*/ 1307690 w 2082307"/>
              <a:gd name="connsiteY4" fmla="*/ 1838632 h 1857568"/>
              <a:gd name="connsiteX5" fmla="*/ 1248697 w 2082307"/>
              <a:gd name="connsiteY5" fmla="*/ 1838632 h 1857568"/>
              <a:gd name="connsiteX6" fmla="*/ 275303 w 2082307"/>
              <a:gd name="connsiteY6" fmla="*/ 1710813 h 1857568"/>
              <a:gd name="connsiteX7" fmla="*/ 275303 w 2082307"/>
              <a:gd name="connsiteY7" fmla="*/ 1710813 h 1857568"/>
              <a:gd name="connsiteX8" fmla="*/ 108155 w 2082307"/>
              <a:gd name="connsiteY8" fmla="*/ 1612490 h 1857568"/>
              <a:gd name="connsiteX9" fmla="*/ 108155 w 2082307"/>
              <a:gd name="connsiteY9" fmla="*/ 1612490 h 1857568"/>
              <a:gd name="connsiteX10" fmla="*/ 0 w 2082307"/>
              <a:gd name="connsiteY10" fmla="*/ 1209368 h 1857568"/>
              <a:gd name="connsiteX11" fmla="*/ 0 w 2082307"/>
              <a:gd name="connsiteY11" fmla="*/ 1209368 h 185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2307" h="1857568">
                <a:moveTo>
                  <a:pt x="865238" y="0"/>
                </a:moveTo>
                <a:cubicBezTo>
                  <a:pt x="720212" y="35232"/>
                  <a:pt x="575187" y="70465"/>
                  <a:pt x="766916" y="226142"/>
                </a:cubicBezTo>
                <a:cubicBezTo>
                  <a:pt x="958645" y="381820"/>
                  <a:pt x="1835355" y="707923"/>
                  <a:pt x="2015613" y="934065"/>
                </a:cubicBezTo>
                <a:cubicBezTo>
                  <a:pt x="2195871" y="1160207"/>
                  <a:pt x="1966451" y="1432233"/>
                  <a:pt x="1848464" y="1582994"/>
                </a:cubicBezTo>
                <a:cubicBezTo>
                  <a:pt x="1730477" y="1733755"/>
                  <a:pt x="1407651" y="1796026"/>
                  <a:pt x="1307690" y="1838632"/>
                </a:cubicBezTo>
                <a:cubicBezTo>
                  <a:pt x="1207729" y="1881238"/>
                  <a:pt x="1248697" y="1838632"/>
                  <a:pt x="1248697" y="1838632"/>
                </a:cubicBezTo>
                <a:lnTo>
                  <a:pt x="275303" y="1710813"/>
                </a:lnTo>
                <a:lnTo>
                  <a:pt x="275303" y="1710813"/>
                </a:lnTo>
                <a:lnTo>
                  <a:pt x="108155" y="1612490"/>
                </a:lnTo>
                <a:lnTo>
                  <a:pt x="108155" y="1612490"/>
                </a:lnTo>
                <a:lnTo>
                  <a:pt x="0" y="1209368"/>
                </a:lnTo>
                <a:lnTo>
                  <a:pt x="0" y="1209368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32A770E-DDCD-03EF-0162-7F9C19E43099}"/>
              </a:ext>
            </a:extLst>
          </p:cNvPr>
          <p:cNvSpPr/>
          <p:nvPr/>
        </p:nvSpPr>
        <p:spPr>
          <a:xfrm>
            <a:off x="976280" y="953729"/>
            <a:ext cx="5473681" cy="5353156"/>
          </a:xfrm>
          <a:custGeom>
            <a:avLst/>
            <a:gdLst>
              <a:gd name="connsiteX0" fmla="*/ 5473681 w 5473681"/>
              <a:gd name="connsiteY0" fmla="*/ 3116826 h 5353156"/>
              <a:gd name="connsiteX1" fmla="*/ 5277036 w 5473681"/>
              <a:gd name="connsiteY1" fmla="*/ 2979174 h 5353156"/>
              <a:gd name="connsiteX2" fmla="*/ 5277036 w 5473681"/>
              <a:gd name="connsiteY2" fmla="*/ 2979174 h 5353156"/>
              <a:gd name="connsiteX3" fmla="*/ 1953733 w 5473681"/>
              <a:gd name="connsiteY3" fmla="*/ 5083277 h 5353156"/>
              <a:gd name="connsiteX4" fmla="*/ 1953733 w 5473681"/>
              <a:gd name="connsiteY4" fmla="*/ 5083277 h 5353156"/>
              <a:gd name="connsiteX5" fmla="*/ 1599772 w 5473681"/>
              <a:gd name="connsiteY5" fmla="*/ 5348748 h 5353156"/>
              <a:gd name="connsiteX6" fmla="*/ 1098326 w 5473681"/>
              <a:gd name="connsiteY6" fmla="*/ 5230761 h 5353156"/>
              <a:gd name="connsiteX7" fmla="*/ 1560443 w 5473681"/>
              <a:gd name="connsiteY7" fmla="*/ 4994787 h 5353156"/>
              <a:gd name="connsiteX8" fmla="*/ 1560443 w 5473681"/>
              <a:gd name="connsiteY8" fmla="*/ 4975123 h 5353156"/>
              <a:gd name="connsiteX9" fmla="*/ 1973397 w 5473681"/>
              <a:gd name="connsiteY9" fmla="*/ 4621161 h 5353156"/>
              <a:gd name="connsiteX10" fmla="*/ 2229036 w 5473681"/>
              <a:gd name="connsiteY10" fmla="*/ 4159045 h 5353156"/>
              <a:gd name="connsiteX11" fmla="*/ 2022559 w 5473681"/>
              <a:gd name="connsiteY11" fmla="*/ 3844413 h 5353156"/>
              <a:gd name="connsiteX12" fmla="*/ 695204 w 5473681"/>
              <a:gd name="connsiteY12" fmla="*/ 3559277 h 5353156"/>
              <a:gd name="connsiteX13" fmla="*/ 6946 w 5473681"/>
              <a:gd name="connsiteY13" fmla="*/ 2959510 h 5353156"/>
              <a:gd name="connsiteX14" fmla="*/ 321578 w 5473681"/>
              <a:gd name="connsiteY14" fmla="*/ 2585884 h 5353156"/>
              <a:gd name="connsiteX15" fmla="*/ 321578 w 5473681"/>
              <a:gd name="connsiteY15" fmla="*/ 2585884 h 5353156"/>
              <a:gd name="connsiteX16" fmla="*/ 3507230 w 5473681"/>
              <a:gd name="connsiteY16" fmla="*/ 19665 h 5353156"/>
              <a:gd name="connsiteX17" fmla="*/ 3507230 w 5473681"/>
              <a:gd name="connsiteY17" fmla="*/ 19665 h 5353156"/>
              <a:gd name="connsiteX18" fmla="*/ 3507230 w 5473681"/>
              <a:gd name="connsiteY18" fmla="*/ 19665 h 5353156"/>
              <a:gd name="connsiteX19" fmla="*/ 3507230 w 5473681"/>
              <a:gd name="connsiteY19" fmla="*/ 19665 h 5353156"/>
              <a:gd name="connsiteX20" fmla="*/ 3536726 w 5473681"/>
              <a:gd name="connsiteY20" fmla="*/ 0 h 5353156"/>
              <a:gd name="connsiteX21" fmla="*/ 3536726 w 5473681"/>
              <a:gd name="connsiteY21" fmla="*/ 0 h 5353156"/>
              <a:gd name="connsiteX22" fmla="*/ 3517062 w 5473681"/>
              <a:gd name="connsiteY22" fmla="*/ 19665 h 535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73681" h="5353156">
                <a:moveTo>
                  <a:pt x="5473681" y="3116826"/>
                </a:moveTo>
                <a:lnTo>
                  <a:pt x="5277036" y="2979174"/>
                </a:lnTo>
                <a:lnTo>
                  <a:pt x="5277036" y="2979174"/>
                </a:lnTo>
                <a:lnTo>
                  <a:pt x="1953733" y="5083277"/>
                </a:lnTo>
                <a:lnTo>
                  <a:pt x="1953733" y="5083277"/>
                </a:lnTo>
                <a:cubicBezTo>
                  <a:pt x="1894740" y="5127522"/>
                  <a:pt x="1742340" y="5324167"/>
                  <a:pt x="1599772" y="5348748"/>
                </a:cubicBezTo>
                <a:cubicBezTo>
                  <a:pt x="1457204" y="5373329"/>
                  <a:pt x="1104881" y="5289754"/>
                  <a:pt x="1098326" y="5230761"/>
                </a:cubicBezTo>
                <a:cubicBezTo>
                  <a:pt x="1091771" y="5171768"/>
                  <a:pt x="1560443" y="4994787"/>
                  <a:pt x="1560443" y="4994787"/>
                </a:cubicBezTo>
                <a:cubicBezTo>
                  <a:pt x="1637462" y="4952181"/>
                  <a:pt x="1491617" y="5037394"/>
                  <a:pt x="1560443" y="4975123"/>
                </a:cubicBezTo>
                <a:cubicBezTo>
                  <a:pt x="1629269" y="4912852"/>
                  <a:pt x="1861965" y="4757174"/>
                  <a:pt x="1973397" y="4621161"/>
                </a:cubicBezTo>
                <a:cubicBezTo>
                  <a:pt x="2084829" y="4485148"/>
                  <a:pt x="2220842" y="4288503"/>
                  <a:pt x="2229036" y="4159045"/>
                </a:cubicBezTo>
                <a:cubicBezTo>
                  <a:pt x="2237230" y="4029587"/>
                  <a:pt x="2278198" y="3944374"/>
                  <a:pt x="2022559" y="3844413"/>
                </a:cubicBezTo>
                <a:cubicBezTo>
                  <a:pt x="1766920" y="3744452"/>
                  <a:pt x="1031139" y="3706761"/>
                  <a:pt x="695204" y="3559277"/>
                </a:cubicBezTo>
                <a:cubicBezTo>
                  <a:pt x="359269" y="3411793"/>
                  <a:pt x="69217" y="3121742"/>
                  <a:pt x="6946" y="2959510"/>
                </a:cubicBezTo>
                <a:cubicBezTo>
                  <a:pt x="-55325" y="2797278"/>
                  <a:pt x="321578" y="2585884"/>
                  <a:pt x="321578" y="2585884"/>
                </a:cubicBezTo>
                <a:lnTo>
                  <a:pt x="321578" y="2585884"/>
                </a:lnTo>
                <a:lnTo>
                  <a:pt x="3507230" y="19665"/>
                </a:lnTo>
                <a:lnTo>
                  <a:pt x="3507230" y="19665"/>
                </a:lnTo>
                <a:lnTo>
                  <a:pt x="3507230" y="19665"/>
                </a:lnTo>
                <a:lnTo>
                  <a:pt x="3507230" y="19665"/>
                </a:lnTo>
                <a:lnTo>
                  <a:pt x="3536726" y="0"/>
                </a:lnTo>
                <a:lnTo>
                  <a:pt x="3536726" y="0"/>
                </a:lnTo>
                <a:lnTo>
                  <a:pt x="3517062" y="19665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17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b15aa4-3e31-4fa4-a046-d30eca06fb1f" xsi:nil="true"/>
    <lcf76f155ced4ddcb4097134ff3c332f xmlns="363456d2-0366-43ce-a418-f2b5edf367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E82A08EE5764B8B002950E908F47C" ma:contentTypeVersion="12" ma:contentTypeDescription="Crée un document." ma:contentTypeScope="" ma:versionID="8fd16267083d93c1703375ee1fb38b1c">
  <xsd:schema xmlns:xsd="http://www.w3.org/2001/XMLSchema" xmlns:xs="http://www.w3.org/2001/XMLSchema" xmlns:p="http://schemas.microsoft.com/office/2006/metadata/properties" xmlns:ns2="363456d2-0366-43ce-a418-f2b5edf36733" xmlns:ns3="a7b15aa4-3e31-4fa4-a046-d30eca06fb1f" targetNamespace="http://schemas.microsoft.com/office/2006/metadata/properties" ma:root="true" ma:fieldsID="f490a311c2f3554336bda05bfdd1d922" ns2:_="" ns3:_="">
    <xsd:import namespace="363456d2-0366-43ce-a418-f2b5edf36733"/>
    <xsd:import namespace="a7b15aa4-3e31-4fa4-a046-d30eca06fb1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456d2-0366-43ce-a418-f2b5edf3673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6e17a468-b012-4bc1-bb8c-03c50437e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15aa4-3e31-4fa4-a046-d30eca06fb1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57bdda1-4729-48fe-9546-89d4212d4b8b}" ma:internalName="TaxCatchAll" ma:showField="CatchAllData" ma:web="a7b15aa4-3e31-4fa4-a046-d30eca06fb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FDC077-DA17-4C64-8A15-CD3A8240FABC}">
  <ds:schemaRefs>
    <ds:schemaRef ds:uri="http://schemas.microsoft.com/office/2006/metadata/properties"/>
    <ds:schemaRef ds:uri="http://schemas.microsoft.com/office/infopath/2007/PartnerControls"/>
    <ds:schemaRef ds:uri="a7b15aa4-3e31-4fa4-a046-d30eca06fb1f"/>
    <ds:schemaRef ds:uri="363456d2-0366-43ce-a418-f2b5edf36733"/>
  </ds:schemaRefs>
</ds:datastoreItem>
</file>

<file path=customXml/itemProps2.xml><?xml version="1.0" encoding="utf-8"?>
<ds:datastoreItem xmlns:ds="http://schemas.openxmlformats.org/officeDocument/2006/customXml" ds:itemID="{8F15E05A-7627-4D98-80DA-608BD888B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602743-B97E-42EE-BCFE-6F71C240E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456d2-0366-43ce-a418-f2b5edf36733"/>
    <ds:schemaRef ds:uri="a7b15aa4-3e31-4fa4-a046-d30eca06f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131</Words>
  <Application>Microsoft Office PowerPoint</Application>
  <PresentationFormat>Grand écran</PresentationFormat>
  <Paragraphs>68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ASVP</dc:creator>
  <cp:lastModifiedBy>ASVP</cp:lastModifiedBy>
  <cp:revision>8</cp:revision>
  <dcterms:created xsi:type="dcterms:W3CDTF">2025-05-23T11:19:59Z</dcterms:created>
  <dcterms:modified xsi:type="dcterms:W3CDTF">2025-06-12T14:24:43Z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0x0101007BDE82A08EE5764B8B002950E908F47C</vt:lpwstr>
  </property>
  <property fmtid="{D5CDD505-2E9C-101B-9397-08002B2CF9AE}" pid="3" name="MediaServiceImageTags">
    <vt:lpwstr/>
  </property>
</Properties>
</file>